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1" r:id="rId6"/>
    <p:sldId id="263" r:id="rId7"/>
    <p:sldId id="258" r:id="rId8"/>
    <p:sldId id="257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FDC0D8-5A24-68A9-2548-6D94A2CB0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00134DD-C92B-4D03-A507-DA9DA4EEF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6CD56C-6301-D505-E464-CB0F4ACA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1C19B-DBC5-4ABC-90D7-E5275D35EC61}" type="datetimeFigureOut">
              <a:rPr lang="sl-SI" smtClean="0"/>
              <a:t>9. 01. 2026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889ED8-85EB-24FA-E84A-DEF35A99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121D4F-F18B-7FE7-F539-0AA9C076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159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01E54E-604E-5A2C-860C-FEE2AD31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5E6E1F-C0D0-6A91-99D9-7505CFD14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599F8D-A8F6-6AAF-70D7-CD4572A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1C19B-DBC5-4ABC-90D7-E5275D35EC61}" type="datetimeFigureOut">
              <a:rPr lang="sl-SI" smtClean="0"/>
              <a:t>9. 01. 2026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04543F-74F4-CC11-CE20-717923B6B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E611F85-ECB8-0A99-1F75-A01B455E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724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oseba, risanka, oblačila, posnetek zaslona&#10;&#10;Vsebina, ustvarjena z UI, morda ni pravilna.">
            <a:extLst>
              <a:ext uri="{FF2B5EF4-FFF2-40B4-BE49-F238E27FC236}">
                <a16:creationId xmlns:a16="http://schemas.microsoft.com/office/drawing/2014/main" id="{2990A41A-8B1C-317C-8250-91652884A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7429"/>
            <a:ext cx="12192000" cy="5660571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92462AB-D728-2B6E-8CF4-0405D4864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190" y="1316631"/>
            <a:ext cx="105156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Title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42FC642-F6D7-1B2E-CAE4-EDE00149F6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89513" y="44779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Name / date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96863DE-E098-A6D9-5CEE-B9B122EB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2190" y="372465"/>
            <a:ext cx="6922008" cy="365126"/>
          </a:xfrm>
        </p:spPr>
        <p:txBody>
          <a:bodyPr/>
          <a:lstStyle>
            <a:lvl1pPr>
              <a:defRPr lang="sl-SI" sz="1400" b="1" smtClean="0">
                <a:effectLst/>
              </a:defRPr>
            </a:lvl1pPr>
          </a:lstStyle>
          <a:p>
            <a:r>
              <a:rPr lang="en-US" dirty="0"/>
              <a:t>Be a Pedagogical Inspiration</a:t>
            </a:r>
            <a:endParaRPr lang="en-US" sz="1400" dirty="0"/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375E8E7E-5004-AAEA-4020-55E79EA9A1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625" y="5926533"/>
            <a:ext cx="1097375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3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1E024A-3734-EA4C-5865-29DDD96DE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897DBB5-1076-B08C-6B30-3DC1A3372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7F3551E-BB25-73F0-DDEE-CF3E60C0D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425023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24240E-DB75-2809-535D-7B6F5E82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08CA39E-CBDD-E226-6C7A-15F40DA52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744BAF0-690E-E935-368A-0A28BC094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724AA8A-89D4-FC5E-DF9A-C8629BBE1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8D1D551-9C02-8CA8-F75B-4410E4982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82279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EC86A6-6DF4-0E9A-BAC3-FDF832ED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16942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25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51B187-E604-9516-4934-5B452D96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BE738A2-5FF9-392C-547F-58602F4F3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A1C75F7-BF77-EA8C-8140-4F7275A92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805216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7341E4B-1D2C-976F-AE92-9DFEF49C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7723692-E9C6-8469-C462-182884E3F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A847418-6373-D366-26E6-C47FD96EF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1C19B-DBC5-4ABC-90D7-E5275D35EC61}" type="datetimeFigureOut">
              <a:rPr lang="sl-SI" smtClean="0"/>
              <a:t>9. 01. 2026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C5A629B-1DC7-1745-7A27-63FB03E09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405C3A-7D71-A50B-1F1E-84CA49783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380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C0599A-699A-FBB2-9F29-FEE34A32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b="1" u="sng" dirty="0">
                <a:latin typeface="Palatino Linotype" panose="02040502050505030304" pitchFamily="18" charset="0"/>
              </a:rPr>
              <a:t>TECHNICAL</a:t>
            </a:r>
            <a:br>
              <a:rPr lang="en-US" altLang="en-US" b="1" u="sng" dirty="0">
                <a:latin typeface="Palatino Linotype" panose="02040502050505030304" pitchFamily="18" charset="0"/>
              </a:rPr>
            </a:br>
            <a:r>
              <a:rPr lang="en-US" altLang="en-US" b="1" u="sng" dirty="0">
                <a:latin typeface="Palatino Linotype" panose="02040502050505030304" pitchFamily="18" charset="0"/>
              </a:rPr>
              <a:t>PAPER PRESENTATION</a:t>
            </a:r>
            <a:br>
              <a:rPr lang="en-US" altLang="en-US" b="1" u="sng" dirty="0">
                <a:latin typeface="Palatino Linotype" panose="02040502050505030304" pitchFamily="18" charset="0"/>
              </a:rPr>
            </a:br>
            <a:r>
              <a:rPr lang="en-US" altLang="en-US" sz="4000" b="1" dirty="0">
                <a:latin typeface="Palatino Linotype" panose="02040502050505030304" pitchFamily="18" charset="0"/>
              </a:rPr>
              <a:t>(in Microsoft PowerPoint)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ED94238-E815-07B7-BD36-B0FBE49C1A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PREZENTACIJA TEHNIČKOG RADA (u Microsoft PowerPointu)</a:t>
            </a:r>
          </a:p>
        </p:txBody>
      </p:sp>
    </p:spTree>
    <p:extLst>
      <p:ext uri="{BB962C8B-B14F-4D97-AF65-F5344CB8AC3E}">
        <p14:creationId xmlns:p14="http://schemas.microsoft.com/office/powerpoint/2010/main" val="364315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7BF51D-74D2-22C0-12AA-28347AAA2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310896"/>
            <a:ext cx="5599176" cy="5866067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  <a:r>
              <a:rPr lang="en-US" altLang="en-US" sz="4000" u="sng" dirty="0">
                <a:latin typeface="Palatino Linotype" panose="02040502050505030304" pitchFamily="18" charset="0"/>
              </a:rPr>
              <a:t>Time-Limits:</a:t>
            </a:r>
          </a:p>
          <a:p>
            <a:pPr lvl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4000" b="1" dirty="0">
                <a:latin typeface="Palatino Linotype" panose="02040502050505030304" pitchFamily="18" charset="0"/>
              </a:rPr>
              <a:t> Oral Presentation (with PowerPoint): </a:t>
            </a:r>
            <a:r>
              <a:rPr lang="sl-SI" altLang="en-US" sz="4000" b="1" dirty="0">
                <a:latin typeface="Palatino Linotype" panose="02040502050505030304" pitchFamily="18" charset="0"/>
              </a:rPr>
              <a:t>20-25</a:t>
            </a:r>
            <a:r>
              <a:rPr lang="en-US" altLang="en-US" sz="4000" b="1" dirty="0">
                <a:latin typeface="Palatino Linotype" panose="02040502050505030304" pitchFamily="18" charset="0"/>
              </a:rPr>
              <a:t> minutes </a:t>
            </a:r>
            <a:endParaRPr lang="sl-SI" altLang="en-US" sz="4000" b="1" dirty="0">
              <a:latin typeface="Palatino Linotype" panose="02040502050505030304" pitchFamily="18" charset="0"/>
            </a:endParaRPr>
          </a:p>
          <a:p>
            <a:pPr lvl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4000" b="1" dirty="0">
                <a:latin typeface="Palatino Linotype" panose="02040502050505030304" pitchFamily="18" charset="0"/>
              </a:rPr>
              <a:t>Question &amp; Answer session by Judges: 2 minutes</a:t>
            </a:r>
          </a:p>
          <a:p>
            <a:pPr lvl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4000" b="1" dirty="0">
                <a:latin typeface="Palatino Linotype" panose="02040502050505030304" pitchFamily="18" charset="0"/>
              </a:rPr>
              <a:t>Use Times New Roman font completely.</a:t>
            </a:r>
          </a:p>
          <a:p>
            <a:pPr lvl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4000" b="1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4000" dirty="0">
                <a:latin typeface="Palatino Linotype" panose="02040502050505030304" pitchFamily="18" charset="0"/>
              </a:rPr>
              <a:t> </a:t>
            </a:r>
            <a:r>
              <a:rPr lang="en-US" altLang="en-US" sz="4000" b="1" dirty="0">
                <a:latin typeface="Palatino Linotype" panose="02040502050505030304" pitchFamily="18" charset="0"/>
              </a:rPr>
              <a:t>TIME LIMIT SHOULD BE STRICTLY FOLLOWED</a:t>
            </a:r>
            <a:r>
              <a:rPr lang="en-US" altLang="en-US" sz="4000" dirty="0">
                <a:latin typeface="Palatino Linotype" panose="02040502050505030304" pitchFamily="18" charset="0"/>
              </a:rPr>
              <a:t>; any extension can lead to deduction of marks.</a:t>
            </a:r>
          </a:p>
          <a:p>
            <a:pPr marL="0" indent="0">
              <a:spcBef>
                <a:spcPct val="0"/>
              </a:spcBef>
              <a:buClr>
                <a:schemeClr val="accent1"/>
              </a:buClr>
              <a:buNone/>
            </a:pPr>
            <a:endParaRPr lang="en-US" altLang="en-US" sz="4000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4000" dirty="0">
                <a:latin typeface="Palatino Linotype" panose="02040502050505030304" pitchFamily="18" charset="0"/>
              </a:rPr>
              <a:t> </a:t>
            </a:r>
            <a:r>
              <a:rPr lang="en-US" altLang="en-US" sz="4000" b="1" dirty="0">
                <a:latin typeface="Palatino Linotype" panose="02040502050505030304" pitchFamily="18" charset="0"/>
              </a:rPr>
              <a:t>Animations &amp; Videos </a:t>
            </a:r>
            <a:r>
              <a:rPr lang="en-US" altLang="en-US" sz="4000" dirty="0">
                <a:latin typeface="Palatino Linotype" panose="02040502050505030304" pitchFamily="18" charset="0"/>
              </a:rPr>
              <a:t>(if any) may be included, but they should be played within the same allotted time li</a:t>
            </a:r>
            <a:r>
              <a:rPr lang="sl-SI" altLang="en-US" sz="4000" dirty="0">
                <a:latin typeface="Palatino Linotype" panose="02040502050505030304" pitchFamily="18" charset="0"/>
              </a:rPr>
              <a:t>mi</a:t>
            </a:r>
            <a:r>
              <a:rPr lang="en-US" altLang="en-US" sz="4000" dirty="0">
                <a:latin typeface="Palatino Linotype" panose="02040502050505030304" pitchFamily="18" charset="0"/>
              </a:rPr>
              <a:t>t.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3B19037-7E71-FCBD-C3A3-8568CE27D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10896"/>
            <a:ext cx="5181600" cy="5866067"/>
          </a:xfrm>
        </p:spPr>
        <p:txBody>
          <a:bodyPr>
            <a:noAutofit/>
          </a:bodyPr>
          <a:lstStyle/>
          <a:p>
            <a:pPr>
              <a:buClr>
                <a:schemeClr val="accent1"/>
              </a:buClr>
            </a:pPr>
            <a:r>
              <a:rPr lang="sl-SI" sz="2200" b="1" dirty="0"/>
              <a:t>Vremenska </a:t>
            </a:r>
            <a:r>
              <a:rPr lang="sl-SI" sz="2200" b="1" dirty="0" err="1"/>
              <a:t>ograničenja</a:t>
            </a:r>
            <a:r>
              <a:rPr lang="sl-SI" sz="2200" b="1" dirty="0"/>
              <a:t>: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sz="1800" dirty="0" err="1"/>
              <a:t>Usmena</a:t>
            </a:r>
            <a:r>
              <a:rPr lang="sl-SI" sz="1800" dirty="0"/>
              <a:t> prezentacija (s PowerPointom): 20-25 minuta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sz="1800" dirty="0"/>
              <a:t>Pitanja i odgovori </a:t>
            </a:r>
            <a:r>
              <a:rPr lang="sl-SI" sz="1800" dirty="0" err="1"/>
              <a:t>sudaca</a:t>
            </a:r>
            <a:r>
              <a:rPr lang="sl-SI" sz="1800" dirty="0"/>
              <a:t>: 2 minute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sz="1800" dirty="0"/>
              <a:t>U </a:t>
            </a:r>
            <a:r>
              <a:rPr lang="sl-SI" sz="1800" dirty="0" err="1"/>
              <a:t>potpunosti</a:t>
            </a:r>
            <a:r>
              <a:rPr lang="sl-SI" sz="1800" dirty="0"/>
              <a:t> koristite font Times New Roman.</a:t>
            </a:r>
          </a:p>
          <a:p>
            <a:pPr>
              <a:buClr>
                <a:schemeClr val="accent1"/>
              </a:buClr>
            </a:pPr>
            <a:endParaRPr lang="sl-SI" sz="2200" dirty="0"/>
          </a:p>
          <a:p>
            <a:pPr>
              <a:buClr>
                <a:schemeClr val="accent1"/>
              </a:buClr>
            </a:pPr>
            <a:r>
              <a:rPr lang="sl-SI" sz="2200" dirty="0"/>
              <a:t>VREMENSKOG OGRANIČENJA TREBA STROGO POŠTOVATI; </a:t>
            </a:r>
            <a:r>
              <a:rPr lang="sl-SI" sz="2200" dirty="0" err="1"/>
              <a:t>svako</a:t>
            </a:r>
            <a:r>
              <a:rPr lang="sl-SI" sz="2200" dirty="0"/>
              <a:t> </a:t>
            </a:r>
            <a:r>
              <a:rPr lang="sl-SI" sz="2200" dirty="0" err="1"/>
              <a:t>produženje</a:t>
            </a:r>
            <a:r>
              <a:rPr lang="sl-SI" sz="2200" dirty="0"/>
              <a:t> može dovesti do </a:t>
            </a:r>
            <a:r>
              <a:rPr lang="sl-SI" sz="2200" dirty="0" err="1"/>
              <a:t>oduzimanja</a:t>
            </a:r>
            <a:r>
              <a:rPr lang="sl-SI" sz="2200" dirty="0"/>
              <a:t> </a:t>
            </a:r>
            <a:r>
              <a:rPr lang="sl-SI" sz="2200" dirty="0" err="1"/>
              <a:t>bodova</a:t>
            </a:r>
            <a:r>
              <a:rPr lang="sl-SI" sz="2200" dirty="0"/>
              <a:t>.</a:t>
            </a:r>
          </a:p>
          <a:p>
            <a:pPr>
              <a:buClr>
                <a:schemeClr val="accent1"/>
              </a:buClr>
            </a:pPr>
            <a:endParaRPr lang="sl-SI" sz="2200" dirty="0"/>
          </a:p>
          <a:p>
            <a:pPr>
              <a:buClr>
                <a:schemeClr val="accent1"/>
              </a:buClr>
            </a:pPr>
            <a:r>
              <a:rPr lang="sl-SI" sz="2200" dirty="0"/>
              <a:t>Animacije i </a:t>
            </a:r>
            <a:r>
              <a:rPr lang="sl-SI" sz="2200" dirty="0" err="1"/>
              <a:t>videozapisi</a:t>
            </a:r>
            <a:r>
              <a:rPr lang="sl-SI" sz="2200" dirty="0"/>
              <a:t> (ako ih ima) </a:t>
            </a:r>
            <a:r>
              <a:rPr lang="sl-SI" sz="2200" dirty="0" err="1"/>
              <a:t>mogu</a:t>
            </a:r>
            <a:r>
              <a:rPr lang="sl-SI" sz="2200" dirty="0"/>
              <a:t> biti </a:t>
            </a:r>
            <a:r>
              <a:rPr lang="sl-SI" sz="2200" dirty="0" err="1"/>
              <a:t>uključeni</a:t>
            </a:r>
            <a:r>
              <a:rPr lang="sl-SI" sz="2200" dirty="0"/>
              <a:t>, ali ih treba reproducirati </a:t>
            </a:r>
            <a:r>
              <a:rPr lang="sl-SI" sz="2200" dirty="0" err="1"/>
              <a:t>unutar</a:t>
            </a:r>
            <a:r>
              <a:rPr lang="sl-SI" sz="2200" dirty="0"/>
              <a:t> </a:t>
            </a:r>
            <a:r>
              <a:rPr lang="sl-SI" sz="2200" dirty="0" err="1"/>
              <a:t>istog</a:t>
            </a:r>
            <a:r>
              <a:rPr lang="sl-SI" sz="2200" dirty="0"/>
              <a:t> </a:t>
            </a:r>
            <a:r>
              <a:rPr lang="sl-SI" sz="2200" dirty="0" err="1"/>
              <a:t>zadanog</a:t>
            </a:r>
            <a:r>
              <a:rPr lang="sl-SI" sz="2200" dirty="0"/>
              <a:t> </a:t>
            </a:r>
            <a:r>
              <a:rPr lang="sl-SI" sz="2200" dirty="0" err="1"/>
              <a:t>vremenskog</a:t>
            </a:r>
            <a:r>
              <a:rPr lang="sl-SI" sz="2200" dirty="0"/>
              <a:t> </a:t>
            </a:r>
            <a:r>
              <a:rPr lang="sl-SI" sz="2200" dirty="0" err="1"/>
              <a:t>ograničenja</a:t>
            </a:r>
            <a:r>
              <a:rPr lang="sl-SI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301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3923DF-DD8F-90D6-C6B4-C8410F8C8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67725"/>
          </a:xfrm>
        </p:spPr>
        <p:txBody>
          <a:bodyPr/>
          <a:lstStyle/>
          <a:p>
            <a:r>
              <a:rPr lang="en-US" b="1" u="sng" dirty="0"/>
              <a:t>A Sample</a:t>
            </a:r>
            <a:br>
              <a:rPr lang="en-US" b="1" u="sng" dirty="0"/>
            </a:br>
            <a:r>
              <a:rPr lang="en-US" b="1" u="sng" dirty="0"/>
              <a:t>Technical Paper Presentation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655C69-16E9-D7E0-B2CB-DF2D467DC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4800" dirty="0" err="1"/>
              <a:t>Primjer</a:t>
            </a:r>
            <a:r>
              <a:rPr lang="sl-SI" sz="4800" dirty="0"/>
              <a:t> prezentacije </a:t>
            </a:r>
            <a:r>
              <a:rPr lang="sl-SI" sz="4800" dirty="0" err="1"/>
              <a:t>tehničkog</a:t>
            </a:r>
            <a:r>
              <a:rPr lang="sl-SI" sz="4800" dirty="0"/>
              <a:t> rada</a:t>
            </a:r>
          </a:p>
        </p:txBody>
      </p:sp>
    </p:spTree>
    <p:extLst>
      <p:ext uri="{BB962C8B-B14F-4D97-AF65-F5344CB8AC3E}">
        <p14:creationId xmlns:p14="http://schemas.microsoft.com/office/powerpoint/2010/main" val="19135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768FAD-C7F5-6C90-4AA1-565A04FD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5CA933B-6B58-02D8-99FD-F23895ACE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Ime predavatelja / datum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D945059-CBF6-0B92-C351-5E260947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1045" y="6214185"/>
            <a:ext cx="4822870" cy="365126"/>
          </a:xfrm>
        </p:spPr>
        <p:txBody>
          <a:bodyPr/>
          <a:lstStyle>
            <a:lvl1pPr>
              <a:defRPr lang="sl-SI" sz="2000" b="1" smtClean="0">
                <a:solidFill>
                  <a:schemeClr val="accent1"/>
                </a:solidFill>
              </a:defRPr>
            </a:lvl1pPr>
          </a:lstStyle>
          <a:p>
            <a:r>
              <a:rPr lang="en-US" sz="2400" dirty="0"/>
              <a:t>Be a Pedagogical Inspiration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109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EFFD2D-1112-6ADB-853E-C2DE0447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Introduction</a:t>
            </a:r>
            <a:r>
              <a:rPr lang="sl-SI" dirty="0"/>
              <a:t>/Uvod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66E688-B0A8-D27B-82BB-8B5522D08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Introduce your topic &amp; paper title.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Predstavite temu i naslov rada.</a:t>
            </a: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Use only relevant data.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Koristite samo relevantne podatke.</a:t>
            </a: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Use short but meaningful points.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Koristite kratke, ali </a:t>
            </a:r>
            <a:r>
              <a:rPr lang="sl-SI" dirty="0" err="1"/>
              <a:t>smislene</a:t>
            </a:r>
            <a:r>
              <a:rPr lang="sl-SI" dirty="0"/>
              <a:t> točke.</a:t>
            </a: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887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96EE78-5D9E-DA08-BA7C-7F3AD4D0B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Problem &amp; </a:t>
            </a:r>
            <a:r>
              <a:rPr lang="sl-SI" dirty="0" err="1"/>
              <a:t>Theories</a:t>
            </a:r>
            <a:r>
              <a:rPr lang="sl-SI" dirty="0"/>
              <a:t>/Problem i teorije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D6820B-9E15-81C1-0D11-9E2843716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State the problem you’re addressing &amp; the scientific theories associated with it briefly on one or two slides.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Na </a:t>
            </a:r>
            <a:r>
              <a:rPr lang="sl-SI" dirty="0" err="1"/>
              <a:t>jednom</a:t>
            </a:r>
            <a:r>
              <a:rPr lang="sl-SI" dirty="0"/>
              <a:t> ili dva </a:t>
            </a:r>
            <a:r>
              <a:rPr lang="sl-SI" dirty="0" err="1"/>
              <a:t>slajda</a:t>
            </a:r>
            <a:r>
              <a:rPr lang="sl-SI" dirty="0"/>
              <a:t> </a:t>
            </a:r>
            <a:r>
              <a:rPr lang="sl-SI" dirty="0" err="1"/>
              <a:t>ukratko</a:t>
            </a:r>
            <a:r>
              <a:rPr lang="sl-SI" dirty="0"/>
              <a:t> navedite problem </a:t>
            </a:r>
            <a:r>
              <a:rPr lang="sl-SI" dirty="0" err="1"/>
              <a:t>kojim</a:t>
            </a:r>
            <a:r>
              <a:rPr lang="sl-SI" dirty="0"/>
              <a:t> se bavite i znanstvene teorije povezane s njim. </a:t>
            </a: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Use examples.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Koristite </a:t>
            </a:r>
            <a:r>
              <a:rPr lang="sl-SI" dirty="0" err="1"/>
              <a:t>primjere</a:t>
            </a:r>
            <a:r>
              <a:rPr lang="sl-SI" dirty="0"/>
              <a:t>. </a:t>
            </a: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A picture (on another slide, if necessary) will be handy.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Slika (na drugom </a:t>
            </a:r>
            <a:r>
              <a:rPr lang="sl-SI" dirty="0" err="1"/>
              <a:t>slajdu</a:t>
            </a:r>
            <a:r>
              <a:rPr lang="sl-SI" dirty="0"/>
              <a:t>, ako je potrebno) bit </a:t>
            </a:r>
            <a:r>
              <a:rPr lang="sl-SI" dirty="0" err="1"/>
              <a:t>će</a:t>
            </a:r>
            <a:r>
              <a:rPr lang="sl-SI" dirty="0"/>
              <a:t> </a:t>
            </a:r>
            <a:r>
              <a:rPr lang="sl-SI" dirty="0" err="1"/>
              <a:t>korisna</a:t>
            </a:r>
            <a:r>
              <a:rPr lang="sl-SI" dirty="0"/>
              <a:t>.</a:t>
            </a:r>
          </a:p>
          <a:p>
            <a:pPr marL="0" indent="0">
              <a:spcBef>
                <a:spcPct val="0"/>
              </a:spcBef>
              <a:buClr>
                <a:srgbClr val="00CC00"/>
              </a:buClr>
              <a:buNone/>
            </a:pPr>
            <a:r>
              <a:rPr lang="sl-SI" dirty="0"/>
              <a:t> </a:t>
            </a: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Use short but meaningful points.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sl-SI" dirty="0"/>
              <a:t>Koristite kratke, ali </a:t>
            </a:r>
            <a:r>
              <a:rPr lang="sl-SI" dirty="0" err="1"/>
              <a:t>smislene</a:t>
            </a:r>
            <a:r>
              <a:rPr lang="sl-SI" dirty="0"/>
              <a:t> točke.</a:t>
            </a:r>
          </a:p>
          <a:p>
            <a:pPr>
              <a:spcBef>
                <a:spcPct val="0"/>
              </a:spcBef>
              <a:buClr>
                <a:srgbClr val="00CC00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98501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3B5BC3-7692-AC67-E10A-B72B294A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Methods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Results</a:t>
            </a:r>
            <a:r>
              <a:rPr lang="sl-SI" dirty="0"/>
              <a:t>/</a:t>
            </a:r>
            <a:r>
              <a:rPr lang="hr-HR" dirty="0"/>
              <a:t>Metode i rezultati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60C6C25-B18A-B4FF-6893-3F2CD0A56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Clr>
                <a:srgbClr val="FA8C28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The rest of the slides are for </a:t>
            </a:r>
            <a:r>
              <a:rPr lang="en-US" altLang="en-US" b="1" dirty="0">
                <a:latin typeface="Palatino Linotype" panose="02040502050505030304" pitchFamily="18" charset="0"/>
              </a:rPr>
              <a:t>Results</a:t>
            </a:r>
            <a:r>
              <a:rPr lang="en-US" altLang="en-US" dirty="0">
                <a:latin typeface="Palatino Linotype" panose="02040502050505030304" pitchFamily="18" charset="0"/>
              </a:rPr>
              <a:t> (hypotheses)</a:t>
            </a:r>
            <a:r>
              <a:rPr lang="sl-SI" altLang="en-US" dirty="0">
                <a:latin typeface="Palatino Linotype" panose="02040502050505030304" pitchFamily="18" charset="0"/>
              </a:rPr>
              <a:t>./</a:t>
            </a:r>
            <a:r>
              <a:rPr lang="sl-SI" altLang="en-US" dirty="0" err="1">
                <a:latin typeface="Palatino Linotype" panose="02040502050505030304" pitchFamily="18" charset="0"/>
              </a:rPr>
              <a:t>Ostatak</a:t>
            </a:r>
            <a:r>
              <a:rPr lang="sl-SI" altLang="en-US" dirty="0">
                <a:latin typeface="Palatino Linotype" panose="02040502050505030304" pitchFamily="18" charset="0"/>
              </a:rPr>
              <a:t> </a:t>
            </a:r>
            <a:r>
              <a:rPr lang="sl-SI" altLang="en-US" dirty="0" err="1">
                <a:latin typeface="Palatino Linotype" panose="02040502050505030304" pitchFamily="18" charset="0"/>
              </a:rPr>
              <a:t>slajdova</a:t>
            </a:r>
            <a:r>
              <a:rPr lang="sl-SI" altLang="en-US" dirty="0">
                <a:latin typeface="Palatino Linotype" panose="02040502050505030304" pitchFamily="18" charset="0"/>
              </a:rPr>
              <a:t> je za rezultate (hipoteze).</a:t>
            </a:r>
          </a:p>
          <a:p>
            <a:pPr>
              <a:spcBef>
                <a:spcPct val="0"/>
              </a:spcBef>
              <a:buClr>
                <a:srgbClr val="FA8C28"/>
              </a:buClr>
              <a:buFont typeface="Wingdings" panose="05000000000000000000" pitchFamily="2" charset="2"/>
              <a:buChar char="§"/>
            </a:pPr>
            <a:endParaRPr lang="sl-SI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FA8C28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Start with a brief recap of descriptive statistics, if available.</a:t>
            </a:r>
            <a:r>
              <a:rPr lang="sl-SI" altLang="en-US" dirty="0">
                <a:latin typeface="Palatino Linotype" panose="02040502050505030304" pitchFamily="18" charset="0"/>
              </a:rPr>
              <a:t>/</a:t>
            </a:r>
            <a:r>
              <a:rPr lang="en-US" altLang="en-US" dirty="0">
                <a:latin typeface="Palatino Linotype" panose="02040502050505030304" pitchFamily="18" charset="0"/>
              </a:rPr>
              <a:t> </a:t>
            </a:r>
            <a:r>
              <a:rPr lang="sl-SI" altLang="en-US" dirty="0" err="1">
                <a:latin typeface="Palatino Linotype" panose="02040502050505030304" pitchFamily="18" charset="0"/>
              </a:rPr>
              <a:t>Započnite</a:t>
            </a:r>
            <a:r>
              <a:rPr lang="sl-SI" altLang="en-US" dirty="0">
                <a:latin typeface="Palatino Linotype" panose="02040502050505030304" pitchFamily="18" charset="0"/>
              </a:rPr>
              <a:t> s kratkim pregledom deskriptivne statistike, ako je </a:t>
            </a:r>
            <a:r>
              <a:rPr lang="sl-SI" altLang="en-US" dirty="0" err="1">
                <a:latin typeface="Palatino Linotype" panose="02040502050505030304" pitchFamily="18" charset="0"/>
              </a:rPr>
              <a:t>dostupna</a:t>
            </a:r>
            <a:r>
              <a:rPr lang="sl-SI" altLang="en-US" dirty="0">
                <a:latin typeface="Palatino Linotype" panose="02040502050505030304" pitchFamily="18" charset="0"/>
              </a:rPr>
              <a:t>.</a:t>
            </a: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FA8C28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88191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47D04B-04D1-4E07-5974-8A5686B2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Discussion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Conclusions</a:t>
            </a:r>
            <a:r>
              <a:rPr lang="sl-SI" dirty="0"/>
              <a:t>/</a:t>
            </a:r>
            <a:r>
              <a:rPr lang="sl-SI" dirty="0" err="1"/>
              <a:t>Rasprava</a:t>
            </a:r>
            <a:r>
              <a:rPr lang="sl-SI" dirty="0"/>
              <a:t> i </a:t>
            </a:r>
            <a:r>
              <a:rPr lang="sl-SI" dirty="0" err="1"/>
              <a:t>zaključci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DA7491F-2052-6E82-EA6F-8F2475B0E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your results and tell us what it was valuable for you at the research</a:t>
            </a:r>
            <a:r>
              <a:rPr lang="sl-SI" dirty="0"/>
              <a:t>./Prikažite svoje rezultate i recite nam </a:t>
            </a:r>
            <a:r>
              <a:rPr lang="sl-SI" dirty="0" err="1"/>
              <a:t>što</a:t>
            </a:r>
            <a:r>
              <a:rPr lang="sl-SI" dirty="0"/>
              <a:t> vam je bilo </a:t>
            </a:r>
            <a:r>
              <a:rPr lang="sl-SI" dirty="0" err="1"/>
              <a:t>vrijedno</a:t>
            </a:r>
            <a:r>
              <a:rPr lang="sl-SI" dirty="0"/>
              <a:t> u </a:t>
            </a:r>
            <a:r>
              <a:rPr lang="sl-SI" dirty="0" err="1"/>
              <a:t>istraživanju</a:t>
            </a:r>
            <a:r>
              <a:rPr lang="sl-SI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408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5E2E455B6BD49B0C89D85D344A461" ma:contentTypeVersion="12" ma:contentTypeDescription="Ustvari nov dokument." ma:contentTypeScope="" ma:versionID="d5db93fe6819c46b4f5b6c8133e06453">
  <xsd:schema xmlns:xsd="http://www.w3.org/2001/XMLSchema" xmlns:xs="http://www.w3.org/2001/XMLSchema" xmlns:p="http://schemas.microsoft.com/office/2006/metadata/properties" xmlns:ns2="70fbafb1-8fa4-4616-8090-689d888a754d" xmlns:ns3="8daac27d-b2d9-4f7b-830a-5d99717d6060" targetNamespace="http://schemas.microsoft.com/office/2006/metadata/properties" ma:root="true" ma:fieldsID="22fd0e8e215b08f422f827c48e2725db" ns2:_="" ns3:_="">
    <xsd:import namespace="70fbafb1-8fa4-4616-8090-689d888a754d"/>
    <xsd:import namespace="8daac27d-b2d9-4f7b-830a-5d99717d60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bafb1-8fa4-4616-8090-689d888a75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Oznake slike" ma:readOnly="false" ma:fieldId="{5cf76f15-5ced-4ddc-b409-7134ff3c332f}" ma:taxonomyMulti="true" ma:sspId="3da1ff4c-b053-4e9e-95de-6598dd1f88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ac27d-b2d9-4f7b-830a-5d99717d6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55327be-d5d3-4ebf-b629-97a59d1f6c8d}" ma:internalName="TaxCatchAll" ma:showField="CatchAllData" ma:web="8daac27d-b2d9-4f7b-830a-5d99717d60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fbafb1-8fa4-4616-8090-689d888a754d">
      <Terms xmlns="http://schemas.microsoft.com/office/infopath/2007/PartnerControls"/>
    </lcf76f155ced4ddcb4097134ff3c332f>
    <TaxCatchAll xmlns="8daac27d-b2d9-4f7b-830a-5d99717d6060" xsi:nil="true"/>
  </documentManagement>
</p:properties>
</file>

<file path=customXml/itemProps1.xml><?xml version="1.0" encoding="utf-8"?>
<ds:datastoreItem xmlns:ds="http://schemas.openxmlformats.org/officeDocument/2006/customXml" ds:itemID="{8C312978-6F2D-43B5-8580-7C2227D83E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323ED8-B383-4472-9A2C-2A21F5D94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fbafb1-8fa4-4616-8090-689d888a754d"/>
    <ds:schemaRef ds:uri="8daac27d-b2d9-4f7b-830a-5d99717d60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A0AFAD-3087-421F-B915-665064D723D4}">
  <ds:schemaRefs>
    <ds:schemaRef ds:uri="http://schemas.microsoft.com/office/2006/metadata/properties"/>
    <ds:schemaRef ds:uri="http://schemas.microsoft.com/office/infopath/2007/PartnerControls"/>
    <ds:schemaRef ds:uri="70fbafb1-8fa4-4616-8090-689d888a754d"/>
    <ds:schemaRef ds:uri="8daac27d-b2d9-4f7b-830a-5d99717d60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400</Words>
  <Application>Microsoft Office PowerPoint</Application>
  <PresentationFormat>Širokozaslonsko</PresentationFormat>
  <Paragraphs>44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Palatino Linotype</vt:lpstr>
      <vt:lpstr>Times New Roman</vt:lpstr>
      <vt:lpstr>Wingdings</vt:lpstr>
      <vt:lpstr>Officeova tema</vt:lpstr>
      <vt:lpstr>TECHNICAL PAPER PRESENTATION (in Microsoft PowerPoint)</vt:lpstr>
      <vt:lpstr>PowerPointova predstavitev</vt:lpstr>
      <vt:lpstr>A Sample Technical Paper Presentation</vt:lpstr>
      <vt:lpstr>PowerPointova predstavitev</vt:lpstr>
      <vt:lpstr>Introduction/Uvod</vt:lpstr>
      <vt:lpstr>Problem &amp; Theories/Problem i teorije </vt:lpstr>
      <vt:lpstr>Methods and Results/Metode i rezultati</vt:lpstr>
      <vt:lpstr>Discussion and Conclusions/Rasprava i zaključci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Goričan Lučka</dc:creator>
  <cp:lastModifiedBy>Feguš Katja</cp:lastModifiedBy>
  <cp:revision>9</cp:revision>
  <dcterms:created xsi:type="dcterms:W3CDTF">2025-04-22T08:15:16Z</dcterms:created>
  <dcterms:modified xsi:type="dcterms:W3CDTF">2026-01-09T10:13:49Z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0x0101001C15E2E455B6BD49B0C89D85D344A461</vt:lpwstr>
  </property>
</Properties>
</file>