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  <p:sldId id="263" r:id="rId6"/>
    <p:sldId id="258" r:id="rId7"/>
    <p:sldId id="257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3FDC0D8-5A24-68A9-2548-6D94A2CB09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00134DD-C92B-4D03-A507-DA9DA4EEF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46CD56C-6301-D505-E464-CB0F4ACA2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1C19B-DBC5-4ABC-90D7-E5275D35EC61}" type="datetimeFigureOut">
              <a:rPr lang="sl-SI" smtClean="0"/>
              <a:t>12. 05. 2026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5889ED8-85EB-24FA-E84A-DEF35A993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4121D4F-F18B-7FE7-F539-0AA9C076E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51B77-5E80-48F1-85EE-2154500A130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71599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201E54E-604E-5A2C-860C-FEE2AD317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sl-SI" dirty="0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C5E6E1F-C0D0-6A91-99D9-7505CFD147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sl-SI" dirty="0"/>
              <a:t>Kliknite za urejanje slogov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6599F8D-A8F6-6AAF-70D7-CD4572A9D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1C19B-DBC5-4ABC-90D7-E5275D35EC61}" type="datetimeFigureOut">
              <a:rPr lang="sl-SI" smtClean="0"/>
              <a:t>12. 05. 2026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F04543F-74F4-CC11-CE20-717923B6B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E611F85-ECB8-0A99-1F75-A01B455E9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51B77-5E80-48F1-85EE-2154500A130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17245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lika 7" descr="Slika, ki vsebuje besede oseba, risanka, oblačila, posnetek zaslona&#10;&#10;Vsebina, ustvarjena z UI, morda ni pravilna.">
            <a:extLst>
              <a:ext uri="{FF2B5EF4-FFF2-40B4-BE49-F238E27FC236}">
                <a16:creationId xmlns:a16="http://schemas.microsoft.com/office/drawing/2014/main" id="{2990A41A-8B1C-317C-8250-91652884AB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97429"/>
            <a:ext cx="12192000" cy="5660571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A92462AB-D728-2B6E-8CF4-0405D4864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2190" y="1316631"/>
            <a:ext cx="10515600" cy="2852737"/>
          </a:xfrm>
        </p:spPr>
        <p:txBody>
          <a:bodyPr anchor="b"/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sl-SI" dirty="0"/>
              <a:t>Vpišite naslov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642FC642-F6D7-1B2E-CAE4-EDE00149F61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89513" y="4477942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dirty="0"/>
              <a:t>Name / date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96863DE-E098-A6D9-5CEE-B9B122EB6C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42190" y="372465"/>
            <a:ext cx="6922008" cy="365126"/>
          </a:xfrm>
        </p:spPr>
        <p:txBody>
          <a:bodyPr/>
          <a:lstStyle>
            <a:lvl1pPr>
              <a:defRPr lang="sl-SI" sz="1400" b="1" smtClean="0">
                <a:effectLst/>
              </a:defRPr>
            </a:lvl1pPr>
          </a:lstStyle>
          <a:p>
            <a:r>
              <a:rPr lang="en-US" dirty="0"/>
              <a:t>Be a Pedagogical Inspiration</a:t>
            </a:r>
            <a:endParaRPr lang="en-US" sz="1400" dirty="0"/>
          </a:p>
        </p:txBody>
      </p:sp>
      <p:pic>
        <p:nvPicPr>
          <p:cNvPr id="12" name="Slika 11">
            <a:extLst>
              <a:ext uri="{FF2B5EF4-FFF2-40B4-BE49-F238E27FC236}">
                <a16:creationId xmlns:a16="http://schemas.microsoft.com/office/drawing/2014/main" id="{375E8E7E-5004-AAEA-4020-55E79EA9A11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4625" y="5926533"/>
            <a:ext cx="1097375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739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61E024A-3734-EA4C-5865-29DDD96DE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sl-SI" dirty="0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897DBB5-1076-B08C-6B30-3DC1A33721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l-SI" dirty="0"/>
              <a:t>Kliknite za urejanje slogov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C7F3551E-BB25-73F0-DDEE-CF3E60C0D1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sl-SI" dirty="0"/>
              <a:t>Kliknite za urejanje slogov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4250234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024240E-DB75-2809-535D-7B6F5E82A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sl-SI" dirty="0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608CA39E-CBDD-E226-6C7A-15F40DA527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dirty="0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A744BAF0-690E-E935-368A-0A28BC094B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1724AA8A-89D4-FC5E-DF9A-C8629BBE1D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dirty="0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F8D1D551-9C02-8CA8-F75B-4410E4982E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sl-SI" dirty="0"/>
              <a:t>Kliknite za urejanje slogov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3822799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2EC86A6-6DF4-0E9A-BAC3-FDF832EDE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sl-SI" dirty="0"/>
              <a:t>Kliknite, če želite urediti slog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2169421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7252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B51B187-E604-9516-4934-5B452D96D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sl-SI" dirty="0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BE738A2-5FF9-392C-547F-58602F4F34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dirty="0"/>
              <a:t>Kliknite za urejanje slogov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8A1C75F7-BF77-EA8C-8140-4F7275A92D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2805216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57341E4B-1D2C-976F-AE92-9DFEF49C8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7723692-E9C6-8469-C462-182884E3F5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A847418-6373-D366-26E6-C47FD96EFE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1C19B-DBC5-4ABC-90D7-E5275D35EC61}" type="datetimeFigureOut">
              <a:rPr lang="sl-SI" smtClean="0"/>
              <a:t>12. 05. 2026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CC5A629B-1DC7-1745-7A27-63FB03E095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C405C3A-7D71-A50B-1F1E-84CA49783D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051B77-5E80-48F1-85EE-2154500A130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33809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4C0599A-699A-FBB2-9F29-FEE34A3201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65175"/>
            <a:ext cx="9144000" cy="1745171"/>
          </a:xfrm>
        </p:spPr>
        <p:txBody>
          <a:bodyPr>
            <a:normAutofit/>
          </a:bodyPr>
          <a:lstStyle/>
          <a:p>
            <a:r>
              <a:rPr lang="sl-SI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Tehnična navodila za izdelavo predstavitve</a:t>
            </a:r>
            <a:endParaRPr lang="sl-SI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značba mesta vsebine 2">
            <a:extLst>
              <a:ext uri="{FF2B5EF4-FFF2-40B4-BE49-F238E27FC236}">
                <a16:creationId xmlns:a16="http://schemas.microsoft.com/office/drawing/2014/main" id="{E17DB864-9483-1FD3-9B8A-6BDE8AA80B50}"/>
              </a:ext>
            </a:extLst>
          </p:cNvPr>
          <p:cNvSpPr txBox="1">
            <a:spLocks/>
          </p:cNvSpPr>
          <p:nvPr/>
        </p:nvSpPr>
        <p:spPr>
          <a:xfrm>
            <a:off x="338328" y="2560320"/>
            <a:ext cx="11347704" cy="3903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Časovne omejitve:</a:t>
            </a:r>
            <a:endParaRPr lang="sl-SI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Predstavitev: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20–25 minut</a:t>
            </a:r>
          </a:p>
          <a:p>
            <a:pPr algn="l"/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Vprašanja in odgovori: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minuti</a:t>
            </a:r>
          </a:p>
          <a:p>
            <a:pPr algn="l"/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celotni predstavitvi je treba uporabljati pisavo 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Časovne omejitve je treba dosledno upoštevati, saj je oblikovana </a:t>
            </a:r>
            <a:r>
              <a:rPr lang="sl-SI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časovnica</a:t>
            </a:r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 namenom enakih možnosti za vse predavatelje.</a:t>
            </a:r>
            <a:endParaRPr lang="sl-SI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sl-SI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Animacije in videoposnetki (če so vključeni)</a:t>
            </a:r>
            <a:r>
              <a:rPr lang="sl-SI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 dovoljeni, vendar morajo biti predvajani znotraj predpisanega časovnega okvira.</a:t>
            </a:r>
          </a:p>
        </p:txBody>
      </p:sp>
    </p:spTree>
    <p:extLst>
      <p:ext uri="{BB962C8B-B14F-4D97-AF65-F5344CB8AC3E}">
        <p14:creationId xmlns:p14="http://schemas.microsoft.com/office/powerpoint/2010/main" val="3643159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33923DF-DD8F-90D6-C6B4-C8410F8C80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867725"/>
          </a:xfrm>
        </p:spPr>
        <p:txBody>
          <a:bodyPr>
            <a:normAutofit/>
          </a:bodyPr>
          <a:lstStyle/>
          <a:p>
            <a:r>
              <a:rPr lang="sl-SI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Predloga, ki jo uporabite za predstavitev</a:t>
            </a:r>
            <a:endParaRPr lang="sl-SI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58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6768FAD-C7F5-6C90-4AA1-565A04FD6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85CA933B-6B58-02D8-99FD-F23895ACE4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/>
              <a:t>Ime predavatelja / datum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D945059-CBF6-0B92-C351-5E2609478A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91045" y="6214185"/>
            <a:ext cx="4822870" cy="365126"/>
          </a:xfrm>
        </p:spPr>
        <p:txBody>
          <a:bodyPr/>
          <a:lstStyle>
            <a:lvl1pPr>
              <a:defRPr lang="sl-SI" sz="2000" b="1" smtClean="0">
                <a:solidFill>
                  <a:schemeClr val="accent1"/>
                </a:solidFill>
              </a:defRPr>
            </a:lvl1pPr>
          </a:lstStyle>
          <a:p>
            <a:r>
              <a:rPr lang="sl-SI" dirty="0"/>
              <a:t>(P)ostati pedagoški navdih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61090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7EFFD2D-1112-6ADB-853E-C2DE0447C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Uvod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566E688-B0A8-D27B-82BB-8B5522D08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altLang="en-US" dirty="0">
                <a:latin typeface="Palatino Linotype" panose="02040502050505030304" pitchFamily="18" charset="0"/>
              </a:rPr>
              <a:t> </a:t>
            </a:r>
            <a:r>
              <a:rPr lang="it-IT" dirty="0" err="1"/>
              <a:t>Predstavite</a:t>
            </a:r>
            <a:r>
              <a:rPr lang="it-IT" dirty="0"/>
              <a:t> temo in </a:t>
            </a:r>
            <a:r>
              <a:rPr lang="it-IT" dirty="0" err="1"/>
              <a:t>naslov</a:t>
            </a:r>
            <a:r>
              <a:rPr lang="it-IT" dirty="0"/>
              <a:t> </a:t>
            </a:r>
            <a:r>
              <a:rPr lang="it-IT" dirty="0" err="1"/>
              <a:t>prispevka</a:t>
            </a:r>
            <a:r>
              <a:rPr lang="it-IT" dirty="0"/>
              <a:t>.</a:t>
            </a:r>
            <a:endParaRPr lang="sl-SI" dirty="0"/>
          </a:p>
          <a:p>
            <a:pPr>
              <a:spcBef>
                <a:spcPct val="0"/>
              </a:spcBef>
              <a:buClr>
                <a:schemeClr val="folHlink"/>
              </a:buClr>
              <a:buFont typeface="Wingdings" panose="05000000000000000000" pitchFamily="2" charset="2"/>
              <a:buChar char="§"/>
            </a:pPr>
            <a:endParaRPr lang="sl-SI" altLang="en-US" dirty="0">
              <a:latin typeface="Palatino Linotype" panose="02040502050505030304" pitchFamily="18" charset="0"/>
            </a:endParaRPr>
          </a:p>
          <a:p>
            <a:pPr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l-SI" dirty="0"/>
              <a:t>Uporabljajte samo relevantne podatke.</a:t>
            </a:r>
          </a:p>
          <a:p>
            <a:pPr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sl-SI" altLang="en-US" dirty="0">
              <a:latin typeface="Palatino Linotype" panose="02040502050505030304" pitchFamily="18" charset="0"/>
            </a:endParaRPr>
          </a:p>
          <a:p>
            <a:pPr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l-SI" dirty="0"/>
              <a:t>Uporabljajte kratke, vsebinsko smiselne točke.</a:t>
            </a:r>
          </a:p>
          <a:p>
            <a:pPr>
              <a:spcBef>
                <a:spcPct val="0"/>
              </a:spcBef>
              <a:buClr>
                <a:schemeClr val="folHlink"/>
              </a:buClr>
              <a:buFont typeface="Wingdings" panose="05000000000000000000" pitchFamily="2" charset="2"/>
              <a:buChar char="§"/>
            </a:pPr>
            <a:endParaRPr lang="en-US" altLang="en-US" dirty="0">
              <a:latin typeface="Palatino Linotype" panose="02040502050505030304" pitchFamily="18" charset="0"/>
            </a:endParaRPr>
          </a:p>
          <a:p>
            <a:endParaRPr lang="sl-SI" dirty="0"/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58875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C96EE78-5D9E-DA08-BA7C-7F3AD4D0B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Problem oz. vsebina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5D6820B-9E15-81C1-0D11-9E2843716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l-SI" dirty="0"/>
              <a:t>Na enem ali dveh diapozitivih na kratko opredelite problem, ki ga obravnavate.</a:t>
            </a:r>
          </a:p>
          <a:p>
            <a:pPr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sl-SI" dirty="0"/>
          </a:p>
          <a:p>
            <a:pPr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l-SI" dirty="0"/>
              <a:t>Uporabljajte konkretne primere.</a:t>
            </a:r>
          </a:p>
          <a:p>
            <a:pPr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sl-SI" dirty="0"/>
          </a:p>
          <a:p>
            <a:pPr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l-SI" dirty="0"/>
              <a:t>Uporabljajte kratke, a vsebinsko smiselne točke.</a:t>
            </a:r>
          </a:p>
        </p:txBody>
      </p:sp>
    </p:spTree>
    <p:extLst>
      <p:ext uri="{BB962C8B-B14F-4D97-AF65-F5344CB8AC3E}">
        <p14:creationId xmlns:p14="http://schemas.microsoft.com/office/powerpoint/2010/main" val="2698501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63B5BC3-7692-AC67-E10A-B72B294A3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Metode in rezultati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60C6C25-B18A-B4FF-6893-3F2CD0A56C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sl-SI" altLang="en-US" dirty="0">
                <a:latin typeface="Palatino Linotype" panose="02040502050505030304" pitchFamily="18" charset="0"/>
              </a:rPr>
              <a:t>Predstavite vaše metode dela in rezultate, ki ste jih opisali v prispevku – predstavite glavno vsebino vašega prispevka.</a:t>
            </a:r>
            <a:endParaRPr lang="en-US" altLang="en-US" dirty="0">
              <a:latin typeface="Palatino Linotype" panose="02040502050505030304" pitchFamily="18" charset="0"/>
            </a:endParaRPr>
          </a:p>
          <a:p>
            <a:pPr>
              <a:spcBef>
                <a:spcPct val="0"/>
              </a:spcBef>
              <a:buClr>
                <a:srgbClr val="FA8C28"/>
              </a:buClr>
              <a:buFont typeface="Wingdings" panose="05000000000000000000" pitchFamily="2" charset="2"/>
              <a:buChar char="§"/>
            </a:pPr>
            <a:endParaRPr lang="en-US" altLang="en-US" dirty="0">
              <a:latin typeface="Palatino Linotype" panose="02040502050505030304" pitchFamily="18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088191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047D04B-04D1-4E07-5974-8A5686B26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Zaključek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DA7491F-2052-6E82-EA6F-8F2475B0EC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Povzemite svoje ugotovitve in možnosti dela </a:t>
            </a:r>
            <a:r>
              <a:rPr lang="sl-SI"/>
              <a:t>za naprej.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14084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C15E2E455B6BD49B0C89D85D344A461" ma:contentTypeVersion="12" ma:contentTypeDescription="Ustvari nov dokument." ma:contentTypeScope="" ma:versionID="d5db93fe6819c46b4f5b6c8133e06453">
  <xsd:schema xmlns:xsd="http://www.w3.org/2001/XMLSchema" xmlns:xs="http://www.w3.org/2001/XMLSchema" xmlns:p="http://schemas.microsoft.com/office/2006/metadata/properties" xmlns:ns2="70fbafb1-8fa4-4616-8090-689d888a754d" xmlns:ns3="8daac27d-b2d9-4f7b-830a-5d99717d6060" targetNamespace="http://schemas.microsoft.com/office/2006/metadata/properties" ma:root="true" ma:fieldsID="22fd0e8e215b08f422f827c48e2725db" ns2:_="" ns3:_="">
    <xsd:import namespace="70fbafb1-8fa4-4616-8090-689d888a754d"/>
    <xsd:import namespace="8daac27d-b2d9-4f7b-830a-5d99717d60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fbafb1-8fa4-4616-8090-689d888a75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Oznake slike" ma:readOnly="false" ma:fieldId="{5cf76f15-5ced-4ddc-b409-7134ff3c332f}" ma:taxonomyMulti="true" ma:sspId="3da1ff4c-b053-4e9e-95de-6598dd1f88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aac27d-b2d9-4f7b-830a-5d99717d606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V skupni rabi z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V skupni rabi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c55327be-d5d3-4ebf-b629-97a59d1f6c8d}" ma:internalName="TaxCatchAll" ma:showField="CatchAllData" ma:web="8daac27d-b2d9-4f7b-830a-5d99717d60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0fbafb1-8fa4-4616-8090-689d888a754d">
      <Terms xmlns="http://schemas.microsoft.com/office/infopath/2007/PartnerControls"/>
    </lcf76f155ced4ddcb4097134ff3c332f>
    <TaxCatchAll xmlns="8daac27d-b2d9-4f7b-830a-5d99717d6060" xsi:nil="true"/>
  </documentManagement>
</p:properties>
</file>

<file path=customXml/itemProps1.xml><?xml version="1.0" encoding="utf-8"?>
<ds:datastoreItem xmlns:ds="http://schemas.openxmlformats.org/officeDocument/2006/customXml" ds:itemID="{8C312978-6F2D-43B5-8580-7C2227D83ED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F323ED8-B383-4472-9A2C-2A21F5D94E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fbafb1-8fa4-4616-8090-689d888a754d"/>
    <ds:schemaRef ds:uri="8daac27d-b2d9-4f7b-830a-5d99717d60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7A0AFAD-3087-421F-B915-665064D723D4}">
  <ds:schemaRefs>
    <ds:schemaRef ds:uri="http://schemas.microsoft.com/office/2006/metadata/properties"/>
    <ds:schemaRef ds:uri="http://schemas.microsoft.com/office/infopath/2007/PartnerControls"/>
    <ds:schemaRef ds:uri="70fbafb1-8fa4-4616-8090-689d888a754d"/>
    <ds:schemaRef ds:uri="8daac27d-b2d9-4f7b-830a-5d99717d606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168</Words>
  <Application>Microsoft Office PowerPoint</Application>
  <PresentationFormat>Širokozaslonsko</PresentationFormat>
  <Paragraphs>28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Palatino Linotype</vt:lpstr>
      <vt:lpstr>Times New Roman</vt:lpstr>
      <vt:lpstr>Wingdings</vt:lpstr>
      <vt:lpstr>Officeova tema</vt:lpstr>
      <vt:lpstr>Tehnična navodila za izdelavo predstavitve</vt:lpstr>
      <vt:lpstr>Predloga, ki jo uporabite za predstavitev</vt:lpstr>
      <vt:lpstr>PowerPointova predstavitev</vt:lpstr>
      <vt:lpstr>Uvod</vt:lpstr>
      <vt:lpstr>Problem oz. vsebina</vt:lpstr>
      <vt:lpstr>Metode in rezultati</vt:lpstr>
      <vt:lpstr>Zaključek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Goričan Lučka</dc:creator>
  <cp:lastModifiedBy>Feguš Katja</cp:lastModifiedBy>
  <cp:revision>15</cp:revision>
  <dcterms:created xsi:type="dcterms:W3CDTF">2025-04-22T08:15:16Z</dcterms:created>
  <dcterms:modified xsi:type="dcterms:W3CDTF">2026-05-12T10:54:21Z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0x0101001C15E2E455B6BD49B0C89D85D344A461</vt:lpwstr>
  </property>
</Properties>
</file>